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398A5F1-B05E-47F9-87E9-8D77820C83DE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31F4E56-EDE1-4CE3-9A7F-D925E2755C26}">
      <dgm:prSet phldrT="[Текст]" custT="1"/>
      <dgm:spPr/>
      <dgm:t>
        <a:bodyPr/>
        <a:lstStyle/>
        <a:p>
          <a:r>
            <a:rPr lang="ru-RU" sz="3600" dirty="0"/>
            <a:t>Кому на Руси жить хорошо?</a:t>
          </a:r>
        </a:p>
      </dgm:t>
    </dgm:pt>
    <dgm:pt modelId="{0486ADCF-819A-4162-95FD-A749978A961B}" type="parTrans" cxnId="{54569DC9-6C45-4DD0-B615-8E8D534B3E4D}">
      <dgm:prSet/>
      <dgm:spPr/>
      <dgm:t>
        <a:bodyPr/>
        <a:lstStyle/>
        <a:p>
          <a:endParaRPr lang="ru-RU"/>
        </a:p>
      </dgm:t>
    </dgm:pt>
    <dgm:pt modelId="{5CD1D64D-9563-4393-BEC2-19A89E9839C8}" type="sibTrans" cxnId="{54569DC9-6C45-4DD0-B615-8E8D534B3E4D}">
      <dgm:prSet/>
      <dgm:spPr/>
      <dgm:t>
        <a:bodyPr/>
        <a:lstStyle/>
        <a:p>
          <a:endParaRPr lang="ru-RU"/>
        </a:p>
      </dgm:t>
    </dgm:pt>
    <dgm:pt modelId="{FF25DDBA-4BB7-4907-9247-7CC379D3E921}">
      <dgm:prSet phldrT="[Текст]" custT="1"/>
      <dgm:spPr/>
      <dgm:t>
        <a:bodyPr/>
        <a:lstStyle/>
        <a:p>
          <a:r>
            <a:rPr lang="ru-RU" sz="3600" dirty="0"/>
            <a:t>Как живётся людям на Руси?</a:t>
          </a:r>
        </a:p>
      </dgm:t>
    </dgm:pt>
    <dgm:pt modelId="{6D3A608D-AB55-452D-9C79-6CDE22172CB4}" type="parTrans" cxnId="{C25CB748-C68D-4658-B75D-87EE2774338F}">
      <dgm:prSet/>
      <dgm:spPr/>
      <dgm:t>
        <a:bodyPr/>
        <a:lstStyle/>
        <a:p>
          <a:endParaRPr lang="ru-RU"/>
        </a:p>
      </dgm:t>
    </dgm:pt>
    <dgm:pt modelId="{D1E970C9-1C76-40F7-9EB3-97CD6D0FB399}" type="sibTrans" cxnId="{C25CB748-C68D-4658-B75D-87EE2774338F}">
      <dgm:prSet/>
      <dgm:spPr/>
      <dgm:t>
        <a:bodyPr/>
        <a:lstStyle/>
        <a:p>
          <a:endParaRPr lang="ru-RU"/>
        </a:p>
      </dgm:t>
    </dgm:pt>
    <dgm:pt modelId="{39AD0471-82C7-44F4-86E2-8172D68EA6D1}">
      <dgm:prSet phldrT="[Текст]" custT="1"/>
      <dgm:spPr/>
      <dgm:t>
        <a:bodyPr/>
        <a:lstStyle/>
        <a:p>
          <a:r>
            <a:rPr lang="ru-RU" sz="3600" dirty="0"/>
            <a:t>Достойны ли счастья крестьяне?</a:t>
          </a:r>
        </a:p>
      </dgm:t>
    </dgm:pt>
    <dgm:pt modelId="{BD79A04E-9F5A-42F9-AFA8-4B2CB2608C26}" type="parTrans" cxnId="{96086D20-47BE-4306-B7D1-11C6D3A42D86}">
      <dgm:prSet/>
      <dgm:spPr/>
      <dgm:t>
        <a:bodyPr/>
        <a:lstStyle/>
        <a:p>
          <a:endParaRPr lang="ru-RU"/>
        </a:p>
      </dgm:t>
    </dgm:pt>
    <dgm:pt modelId="{49FDC97B-E747-45EA-BF47-CE0D48493165}" type="sibTrans" cxnId="{96086D20-47BE-4306-B7D1-11C6D3A42D86}">
      <dgm:prSet/>
      <dgm:spPr/>
      <dgm:t>
        <a:bodyPr/>
        <a:lstStyle/>
        <a:p>
          <a:endParaRPr lang="ru-RU"/>
        </a:p>
      </dgm:t>
    </dgm:pt>
    <dgm:pt modelId="{145E91D7-0F82-42C8-8459-D8B518462019}">
      <dgm:prSet phldrT="[Текст]" custT="1"/>
      <dgm:spPr/>
      <dgm:t>
        <a:bodyPr/>
        <a:lstStyle/>
        <a:p>
          <a:r>
            <a:rPr lang="ru-RU" sz="3600" dirty="0"/>
            <a:t>Способны ли они построить своё счастье?</a:t>
          </a:r>
        </a:p>
      </dgm:t>
    </dgm:pt>
    <dgm:pt modelId="{0638AFB8-3B59-42C1-976D-F558467698B3}" type="parTrans" cxnId="{FE9B0778-E0FB-4833-98D3-FD6E067177F1}">
      <dgm:prSet/>
      <dgm:spPr/>
      <dgm:t>
        <a:bodyPr/>
        <a:lstStyle/>
        <a:p>
          <a:endParaRPr lang="ru-RU"/>
        </a:p>
      </dgm:t>
    </dgm:pt>
    <dgm:pt modelId="{A5D0588D-0DF8-40BF-A452-27F1E82FDA49}" type="sibTrans" cxnId="{FE9B0778-E0FB-4833-98D3-FD6E067177F1}">
      <dgm:prSet/>
      <dgm:spPr/>
      <dgm:t>
        <a:bodyPr/>
        <a:lstStyle/>
        <a:p>
          <a:endParaRPr lang="ru-RU"/>
        </a:p>
      </dgm:t>
    </dgm:pt>
    <dgm:pt modelId="{943F6E68-0F86-4EAB-9FB0-B47C7FED6FC2}" type="pres">
      <dgm:prSet presAssocID="{A398A5F1-B05E-47F9-87E9-8D77820C83D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5CC730F-1B72-49BC-AF6E-9D7473AFE988}" type="pres">
      <dgm:prSet presAssocID="{631F4E56-EDE1-4CE3-9A7F-D925E2755C26}" presName="hierRoot1" presStyleCnt="0">
        <dgm:presLayoutVars>
          <dgm:hierBranch val="init"/>
        </dgm:presLayoutVars>
      </dgm:prSet>
      <dgm:spPr/>
    </dgm:pt>
    <dgm:pt modelId="{BED160ED-6960-4954-BEA9-0A62FED1CF02}" type="pres">
      <dgm:prSet presAssocID="{631F4E56-EDE1-4CE3-9A7F-D925E2755C26}" presName="rootComposite1" presStyleCnt="0"/>
      <dgm:spPr/>
    </dgm:pt>
    <dgm:pt modelId="{F3885B75-724B-450A-B518-320F082CABC1}" type="pres">
      <dgm:prSet presAssocID="{631F4E56-EDE1-4CE3-9A7F-D925E2755C26}" presName="rootText1" presStyleLbl="node0" presStyleIdx="0" presStyleCnt="1" custScaleX="197529" custScaleY="171989" custLinFactNeighborX="-2993" custLinFactNeighborY="-71829">
        <dgm:presLayoutVars>
          <dgm:chPref val="3"/>
        </dgm:presLayoutVars>
      </dgm:prSet>
      <dgm:spPr/>
    </dgm:pt>
    <dgm:pt modelId="{5C142233-1AB6-4374-B7A8-7148525E3922}" type="pres">
      <dgm:prSet presAssocID="{631F4E56-EDE1-4CE3-9A7F-D925E2755C26}" presName="rootConnector1" presStyleLbl="node1" presStyleIdx="0" presStyleCnt="0"/>
      <dgm:spPr/>
    </dgm:pt>
    <dgm:pt modelId="{283F1558-60AE-48A6-8516-7B382779051A}" type="pres">
      <dgm:prSet presAssocID="{631F4E56-EDE1-4CE3-9A7F-D925E2755C26}" presName="hierChild2" presStyleCnt="0"/>
      <dgm:spPr/>
    </dgm:pt>
    <dgm:pt modelId="{ED4930A3-C8FC-4207-B5B2-6586717DC61A}" type="pres">
      <dgm:prSet presAssocID="{6D3A608D-AB55-452D-9C79-6CDE22172CB4}" presName="Name37" presStyleLbl="parChTrans1D2" presStyleIdx="0" presStyleCnt="3"/>
      <dgm:spPr/>
    </dgm:pt>
    <dgm:pt modelId="{85B01747-5BE1-4A0E-B702-F3847D47668F}" type="pres">
      <dgm:prSet presAssocID="{FF25DDBA-4BB7-4907-9247-7CC379D3E921}" presName="hierRoot2" presStyleCnt="0">
        <dgm:presLayoutVars>
          <dgm:hierBranch val="init"/>
        </dgm:presLayoutVars>
      </dgm:prSet>
      <dgm:spPr/>
    </dgm:pt>
    <dgm:pt modelId="{2B807BBA-8990-4542-A43B-8ED52E337AD8}" type="pres">
      <dgm:prSet presAssocID="{FF25DDBA-4BB7-4907-9247-7CC379D3E921}" presName="rootComposite" presStyleCnt="0"/>
      <dgm:spPr/>
    </dgm:pt>
    <dgm:pt modelId="{B1345C8D-DB38-4EAE-8BF5-19C2A554A593}" type="pres">
      <dgm:prSet presAssocID="{FF25DDBA-4BB7-4907-9247-7CC379D3E921}" presName="rootText" presStyleLbl="node2" presStyleIdx="0" presStyleCnt="3" custScaleY="204750">
        <dgm:presLayoutVars>
          <dgm:chPref val="3"/>
        </dgm:presLayoutVars>
      </dgm:prSet>
      <dgm:spPr/>
    </dgm:pt>
    <dgm:pt modelId="{88B9E0E6-1B44-4FF7-9E0D-1189245E98DE}" type="pres">
      <dgm:prSet presAssocID="{FF25DDBA-4BB7-4907-9247-7CC379D3E921}" presName="rootConnector" presStyleLbl="node2" presStyleIdx="0" presStyleCnt="3"/>
      <dgm:spPr/>
    </dgm:pt>
    <dgm:pt modelId="{26CEF4BC-BB94-4E8E-B405-70B09AA6AEE6}" type="pres">
      <dgm:prSet presAssocID="{FF25DDBA-4BB7-4907-9247-7CC379D3E921}" presName="hierChild4" presStyleCnt="0"/>
      <dgm:spPr/>
    </dgm:pt>
    <dgm:pt modelId="{93AEB9C3-4C45-47F6-8503-8B4A073C1E84}" type="pres">
      <dgm:prSet presAssocID="{FF25DDBA-4BB7-4907-9247-7CC379D3E921}" presName="hierChild5" presStyleCnt="0"/>
      <dgm:spPr/>
    </dgm:pt>
    <dgm:pt modelId="{CD73C52D-75B8-4767-9AF2-4B87421E8299}" type="pres">
      <dgm:prSet presAssocID="{BD79A04E-9F5A-42F9-AFA8-4B2CB2608C26}" presName="Name37" presStyleLbl="parChTrans1D2" presStyleIdx="1" presStyleCnt="3"/>
      <dgm:spPr/>
    </dgm:pt>
    <dgm:pt modelId="{AAE43BDA-8BD5-4094-A931-B59A3B238F09}" type="pres">
      <dgm:prSet presAssocID="{39AD0471-82C7-44F4-86E2-8172D68EA6D1}" presName="hierRoot2" presStyleCnt="0">
        <dgm:presLayoutVars>
          <dgm:hierBranch val="init"/>
        </dgm:presLayoutVars>
      </dgm:prSet>
      <dgm:spPr/>
    </dgm:pt>
    <dgm:pt modelId="{6FE9EFDD-4E02-4083-B729-E312C923823B}" type="pres">
      <dgm:prSet presAssocID="{39AD0471-82C7-44F4-86E2-8172D68EA6D1}" presName="rootComposite" presStyleCnt="0"/>
      <dgm:spPr/>
    </dgm:pt>
    <dgm:pt modelId="{F83831C5-A812-4DD0-9399-0E70871116CA}" type="pres">
      <dgm:prSet presAssocID="{39AD0471-82C7-44F4-86E2-8172D68EA6D1}" presName="rootText" presStyleLbl="node2" presStyleIdx="1" presStyleCnt="3" custScaleY="211258">
        <dgm:presLayoutVars>
          <dgm:chPref val="3"/>
        </dgm:presLayoutVars>
      </dgm:prSet>
      <dgm:spPr/>
    </dgm:pt>
    <dgm:pt modelId="{A732F2DC-AC69-45BF-BD94-7018D8C93B5C}" type="pres">
      <dgm:prSet presAssocID="{39AD0471-82C7-44F4-86E2-8172D68EA6D1}" presName="rootConnector" presStyleLbl="node2" presStyleIdx="1" presStyleCnt="3"/>
      <dgm:spPr/>
    </dgm:pt>
    <dgm:pt modelId="{39BADF69-3E49-4DEA-A107-E6E4B25C413E}" type="pres">
      <dgm:prSet presAssocID="{39AD0471-82C7-44F4-86E2-8172D68EA6D1}" presName="hierChild4" presStyleCnt="0"/>
      <dgm:spPr/>
    </dgm:pt>
    <dgm:pt modelId="{D746B89D-AF15-4627-B89E-50AB4A50B84F}" type="pres">
      <dgm:prSet presAssocID="{39AD0471-82C7-44F4-86E2-8172D68EA6D1}" presName="hierChild5" presStyleCnt="0"/>
      <dgm:spPr/>
    </dgm:pt>
    <dgm:pt modelId="{C751D4B9-B58B-402F-AFF2-89E6157D591D}" type="pres">
      <dgm:prSet presAssocID="{0638AFB8-3B59-42C1-976D-F558467698B3}" presName="Name37" presStyleLbl="parChTrans1D2" presStyleIdx="2" presStyleCnt="3"/>
      <dgm:spPr/>
    </dgm:pt>
    <dgm:pt modelId="{435BEFD9-F868-46FB-9CB5-29A9C211AED2}" type="pres">
      <dgm:prSet presAssocID="{145E91D7-0F82-42C8-8459-D8B518462019}" presName="hierRoot2" presStyleCnt="0">
        <dgm:presLayoutVars>
          <dgm:hierBranch val="init"/>
        </dgm:presLayoutVars>
      </dgm:prSet>
      <dgm:spPr/>
    </dgm:pt>
    <dgm:pt modelId="{07F6DF3B-E7DC-4024-8FDD-B8FF91C59FAD}" type="pres">
      <dgm:prSet presAssocID="{145E91D7-0F82-42C8-8459-D8B518462019}" presName="rootComposite" presStyleCnt="0"/>
      <dgm:spPr/>
    </dgm:pt>
    <dgm:pt modelId="{AF4DA2F7-85A2-41DA-B249-E038CCF9FFBA}" type="pres">
      <dgm:prSet presAssocID="{145E91D7-0F82-42C8-8459-D8B518462019}" presName="rootText" presStyleLbl="node2" presStyleIdx="2" presStyleCnt="3" custScaleY="211258">
        <dgm:presLayoutVars>
          <dgm:chPref val="3"/>
        </dgm:presLayoutVars>
      </dgm:prSet>
      <dgm:spPr/>
    </dgm:pt>
    <dgm:pt modelId="{BA485668-61FF-478B-9797-FCE977355E44}" type="pres">
      <dgm:prSet presAssocID="{145E91D7-0F82-42C8-8459-D8B518462019}" presName="rootConnector" presStyleLbl="node2" presStyleIdx="2" presStyleCnt="3"/>
      <dgm:spPr/>
    </dgm:pt>
    <dgm:pt modelId="{7D72B86A-5E2C-4C2F-B521-00579A2483FA}" type="pres">
      <dgm:prSet presAssocID="{145E91D7-0F82-42C8-8459-D8B518462019}" presName="hierChild4" presStyleCnt="0"/>
      <dgm:spPr/>
    </dgm:pt>
    <dgm:pt modelId="{281F7CB4-BB53-47E0-9C2D-5030F1D823C8}" type="pres">
      <dgm:prSet presAssocID="{145E91D7-0F82-42C8-8459-D8B518462019}" presName="hierChild5" presStyleCnt="0"/>
      <dgm:spPr/>
    </dgm:pt>
    <dgm:pt modelId="{5539333F-E203-46E8-9524-2BD3E34903A2}" type="pres">
      <dgm:prSet presAssocID="{631F4E56-EDE1-4CE3-9A7F-D925E2755C26}" presName="hierChild3" presStyleCnt="0"/>
      <dgm:spPr/>
    </dgm:pt>
  </dgm:ptLst>
  <dgm:cxnLst>
    <dgm:cxn modelId="{A3503D16-F56A-463A-9024-56FD31FA5A43}" type="presOf" srcId="{145E91D7-0F82-42C8-8459-D8B518462019}" destId="{AF4DA2F7-85A2-41DA-B249-E038CCF9FFBA}" srcOrd="0" destOrd="0" presId="urn:microsoft.com/office/officeart/2005/8/layout/orgChart1"/>
    <dgm:cxn modelId="{14FB3718-58A9-41BE-880B-015B00E7A761}" type="presOf" srcId="{145E91D7-0F82-42C8-8459-D8B518462019}" destId="{BA485668-61FF-478B-9797-FCE977355E44}" srcOrd="1" destOrd="0" presId="urn:microsoft.com/office/officeart/2005/8/layout/orgChart1"/>
    <dgm:cxn modelId="{96086D20-47BE-4306-B7D1-11C6D3A42D86}" srcId="{631F4E56-EDE1-4CE3-9A7F-D925E2755C26}" destId="{39AD0471-82C7-44F4-86E2-8172D68EA6D1}" srcOrd="1" destOrd="0" parTransId="{BD79A04E-9F5A-42F9-AFA8-4B2CB2608C26}" sibTransId="{49FDC97B-E747-45EA-BF47-CE0D48493165}"/>
    <dgm:cxn modelId="{CDD20B2A-DDE4-43E0-9E66-CB1D7DAB1F9B}" type="presOf" srcId="{631F4E56-EDE1-4CE3-9A7F-D925E2755C26}" destId="{F3885B75-724B-450A-B518-320F082CABC1}" srcOrd="0" destOrd="0" presId="urn:microsoft.com/office/officeart/2005/8/layout/orgChart1"/>
    <dgm:cxn modelId="{EDD62331-FC90-4FA0-AADD-6C39AFD08A65}" type="presOf" srcId="{6D3A608D-AB55-452D-9C79-6CDE22172CB4}" destId="{ED4930A3-C8FC-4207-B5B2-6586717DC61A}" srcOrd="0" destOrd="0" presId="urn:microsoft.com/office/officeart/2005/8/layout/orgChart1"/>
    <dgm:cxn modelId="{61AB2D3D-71B9-4254-A745-2997C48F3CA4}" type="presOf" srcId="{FF25DDBA-4BB7-4907-9247-7CC379D3E921}" destId="{88B9E0E6-1B44-4FF7-9E0D-1189245E98DE}" srcOrd="1" destOrd="0" presId="urn:microsoft.com/office/officeart/2005/8/layout/orgChart1"/>
    <dgm:cxn modelId="{9A260367-DD56-48FE-A7C7-D96328A5CEAA}" type="presOf" srcId="{631F4E56-EDE1-4CE3-9A7F-D925E2755C26}" destId="{5C142233-1AB6-4374-B7A8-7148525E3922}" srcOrd="1" destOrd="0" presId="urn:microsoft.com/office/officeart/2005/8/layout/orgChart1"/>
    <dgm:cxn modelId="{C25CB748-C68D-4658-B75D-87EE2774338F}" srcId="{631F4E56-EDE1-4CE3-9A7F-D925E2755C26}" destId="{FF25DDBA-4BB7-4907-9247-7CC379D3E921}" srcOrd="0" destOrd="0" parTransId="{6D3A608D-AB55-452D-9C79-6CDE22172CB4}" sibTransId="{D1E970C9-1C76-40F7-9EB3-97CD6D0FB399}"/>
    <dgm:cxn modelId="{FE9B0778-E0FB-4833-98D3-FD6E067177F1}" srcId="{631F4E56-EDE1-4CE3-9A7F-D925E2755C26}" destId="{145E91D7-0F82-42C8-8459-D8B518462019}" srcOrd="2" destOrd="0" parTransId="{0638AFB8-3B59-42C1-976D-F558467698B3}" sibTransId="{A5D0588D-0DF8-40BF-A452-27F1E82FDA49}"/>
    <dgm:cxn modelId="{B27B2685-75EB-4FCA-A1E1-F6647A2EBFC5}" type="presOf" srcId="{39AD0471-82C7-44F4-86E2-8172D68EA6D1}" destId="{A732F2DC-AC69-45BF-BD94-7018D8C93B5C}" srcOrd="1" destOrd="0" presId="urn:microsoft.com/office/officeart/2005/8/layout/orgChart1"/>
    <dgm:cxn modelId="{092ED785-6BDE-42F5-80C1-2AC3955E7749}" type="presOf" srcId="{A398A5F1-B05E-47F9-87E9-8D77820C83DE}" destId="{943F6E68-0F86-4EAB-9FB0-B47C7FED6FC2}" srcOrd="0" destOrd="0" presId="urn:microsoft.com/office/officeart/2005/8/layout/orgChart1"/>
    <dgm:cxn modelId="{C411C689-22BB-44CE-936E-A8D4C8542A09}" type="presOf" srcId="{0638AFB8-3B59-42C1-976D-F558467698B3}" destId="{C751D4B9-B58B-402F-AFF2-89E6157D591D}" srcOrd="0" destOrd="0" presId="urn:microsoft.com/office/officeart/2005/8/layout/orgChart1"/>
    <dgm:cxn modelId="{C1AEFE95-6BC8-4D7B-BB34-1238F0D4BEC4}" type="presOf" srcId="{BD79A04E-9F5A-42F9-AFA8-4B2CB2608C26}" destId="{CD73C52D-75B8-4767-9AF2-4B87421E8299}" srcOrd="0" destOrd="0" presId="urn:microsoft.com/office/officeart/2005/8/layout/orgChart1"/>
    <dgm:cxn modelId="{A6E581B3-6883-45FC-A493-198D3CEB5829}" type="presOf" srcId="{FF25DDBA-4BB7-4907-9247-7CC379D3E921}" destId="{B1345C8D-DB38-4EAE-8BF5-19C2A554A593}" srcOrd="0" destOrd="0" presId="urn:microsoft.com/office/officeart/2005/8/layout/orgChart1"/>
    <dgm:cxn modelId="{54569DC9-6C45-4DD0-B615-8E8D534B3E4D}" srcId="{A398A5F1-B05E-47F9-87E9-8D77820C83DE}" destId="{631F4E56-EDE1-4CE3-9A7F-D925E2755C26}" srcOrd="0" destOrd="0" parTransId="{0486ADCF-819A-4162-95FD-A749978A961B}" sibTransId="{5CD1D64D-9563-4393-BEC2-19A89E9839C8}"/>
    <dgm:cxn modelId="{8851C9F8-989C-4A96-8128-C51A82553836}" type="presOf" srcId="{39AD0471-82C7-44F4-86E2-8172D68EA6D1}" destId="{F83831C5-A812-4DD0-9399-0E70871116CA}" srcOrd="0" destOrd="0" presId="urn:microsoft.com/office/officeart/2005/8/layout/orgChart1"/>
    <dgm:cxn modelId="{1FDF06CC-177C-452D-8C6A-9BDF905EEBB6}" type="presParOf" srcId="{943F6E68-0F86-4EAB-9FB0-B47C7FED6FC2}" destId="{95CC730F-1B72-49BC-AF6E-9D7473AFE988}" srcOrd="0" destOrd="0" presId="urn:microsoft.com/office/officeart/2005/8/layout/orgChart1"/>
    <dgm:cxn modelId="{0B33964E-8B34-4BCA-A891-1AC43B6E4D0D}" type="presParOf" srcId="{95CC730F-1B72-49BC-AF6E-9D7473AFE988}" destId="{BED160ED-6960-4954-BEA9-0A62FED1CF02}" srcOrd="0" destOrd="0" presId="urn:microsoft.com/office/officeart/2005/8/layout/orgChart1"/>
    <dgm:cxn modelId="{40FF3715-D6C7-46ED-A79E-B1F355255C6C}" type="presParOf" srcId="{BED160ED-6960-4954-BEA9-0A62FED1CF02}" destId="{F3885B75-724B-450A-B518-320F082CABC1}" srcOrd="0" destOrd="0" presId="urn:microsoft.com/office/officeart/2005/8/layout/orgChart1"/>
    <dgm:cxn modelId="{71638665-5611-4B06-8CAF-43C59AE0E955}" type="presParOf" srcId="{BED160ED-6960-4954-BEA9-0A62FED1CF02}" destId="{5C142233-1AB6-4374-B7A8-7148525E3922}" srcOrd="1" destOrd="0" presId="urn:microsoft.com/office/officeart/2005/8/layout/orgChart1"/>
    <dgm:cxn modelId="{DB0EC954-D338-4A67-BD4F-ABA1CA97A2A3}" type="presParOf" srcId="{95CC730F-1B72-49BC-AF6E-9D7473AFE988}" destId="{283F1558-60AE-48A6-8516-7B382779051A}" srcOrd="1" destOrd="0" presId="urn:microsoft.com/office/officeart/2005/8/layout/orgChart1"/>
    <dgm:cxn modelId="{8CDC1A50-7EC2-4DA8-B0BE-65C874C24C28}" type="presParOf" srcId="{283F1558-60AE-48A6-8516-7B382779051A}" destId="{ED4930A3-C8FC-4207-B5B2-6586717DC61A}" srcOrd="0" destOrd="0" presId="urn:microsoft.com/office/officeart/2005/8/layout/orgChart1"/>
    <dgm:cxn modelId="{BC20F907-DFA0-43DA-9288-C1749E459460}" type="presParOf" srcId="{283F1558-60AE-48A6-8516-7B382779051A}" destId="{85B01747-5BE1-4A0E-B702-F3847D47668F}" srcOrd="1" destOrd="0" presId="urn:microsoft.com/office/officeart/2005/8/layout/orgChart1"/>
    <dgm:cxn modelId="{B35CF9EE-9CAB-43DA-AAA5-4E06AE4E99CB}" type="presParOf" srcId="{85B01747-5BE1-4A0E-B702-F3847D47668F}" destId="{2B807BBA-8990-4542-A43B-8ED52E337AD8}" srcOrd="0" destOrd="0" presId="urn:microsoft.com/office/officeart/2005/8/layout/orgChart1"/>
    <dgm:cxn modelId="{6763FAA4-F183-4D76-BC96-3B2184E2C38F}" type="presParOf" srcId="{2B807BBA-8990-4542-A43B-8ED52E337AD8}" destId="{B1345C8D-DB38-4EAE-8BF5-19C2A554A593}" srcOrd="0" destOrd="0" presId="urn:microsoft.com/office/officeart/2005/8/layout/orgChart1"/>
    <dgm:cxn modelId="{CA97A595-3212-4115-A511-EC1D63433E25}" type="presParOf" srcId="{2B807BBA-8990-4542-A43B-8ED52E337AD8}" destId="{88B9E0E6-1B44-4FF7-9E0D-1189245E98DE}" srcOrd="1" destOrd="0" presId="urn:microsoft.com/office/officeart/2005/8/layout/orgChart1"/>
    <dgm:cxn modelId="{7F36BC78-6866-456A-941F-3D20A8262DC9}" type="presParOf" srcId="{85B01747-5BE1-4A0E-B702-F3847D47668F}" destId="{26CEF4BC-BB94-4E8E-B405-70B09AA6AEE6}" srcOrd="1" destOrd="0" presId="urn:microsoft.com/office/officeart/2005/8/layout/orgChart1"/>
    <dgm:cxn modelId="{DDB29004-7E77-4B0D-AF6A-E8B1D4DB5223}" type="presParOf" srcId="{85B01747-5BE1-4A0E-B702-F3847D47668F}" destId="{93AEB9C3-4C45-47F6-8503-8B4A073C1E84}" srcOrd="2" destOrd="0" presId="urn:microsoft.com/office/officeart/2005/8/layout/orgChart1"/>
    <dgm:cxn modelId="{0D8BCBA5-7C74-4FE4-B2B1-E70ABABFEDEA}" type="presParOf" srcId="{283F1558-60AE-48A6-8516-7B382779051A}" destId="{CD73C52D-75B8-4767-9AF2-4B87421E8299}" srcOrd="2" destOrd="0" presId="urn:microsoft.com/office/officeart/2005/8/layout/orgChart1"/>
    <dgm:cxn modelId="{D9C96721-DF4A-461B-B352-8A753BF13AC6}" type="presParOf" srcId="{283F1558-60AE-48A6-8516-7B382779051A}" destId="{AAE43BDA-8BD5-4094-A931-B59A3B238F09}" srcOrd="3" destOrd="0" presId="urn:microsoft.com/office/officeart/2005/8/layout/orgChart1"/>
    <dgm:cxn modelId="{5E18D451-CF0F-4458-A2A7-EAF6F8454DC1}" type="presParOf" srcId="{AAE43BDA-8BD5-4094-A931-B59A3B238F09}" destId="{6FE9EFDD-4E02-4083-B729-E312C923823B}" srcOrd="0" destOrd="0" presId="urn:microsoft.com/office/officeart/2005/8/layout/orgChart1"/>
    <dgm:cxn modelId="{9273A6E4-B14F-485E-928C-0E3BC144C9E6}" type="presParOf" srcId="{6FE9EFDD-4E02-4083-B729-E312C923823B}" destId="{F83831C5-A812-4DD0-9399-0E70871116CA}" srcOrd="0" destOrd="0" presId="urn:microsoft.com/office/officeart/2005/8/layout/orgChart1"/>
    <dgm:cxn modelId="{8247F0DB-710B-48D5-B0E6-81A8EECBAF10}" type="presParOf" srcId="{6FE9EFDD-4E02-4083-B729-E312C923823B}" destId="{A732F2DC-AC69-45BF-BD94-7018D8C93B5C}" srcOrd="1" destOrd="0" presId="urn:microsoft.com/office/officeart/2005/8/layout/orgChart1"/>
    <dgm:cxn modelId="{BD401D4B-E398-40A4-91F6-403971C6B9EE}" type="presParOf" srcId="{AAE43BDA-8BD5-4094-A931-B59A3B238F09}" destId="{39BADF69-3E49-4DEA-A107-E6E4B25C413E}" srcOrd="1" destOrd="0" presId="urn:microsoft.com/office/officeart/2005/8/layout/orgChart1"/>
    <dgm:cxn modelId="{7F093E84-433E-44FF-9A9A-F59CEF1E1641}" type="presParOf" srcId="{AAE43BDA-8BD5-4094-A931-B59A3B238F09}" destId="{D746B89D-AF15-4627-B89E-50AB4A50B84F}" srcOrd="2" destOrd="0" presId="urn:microsoft.com/office/officeart/2005/8/layout/orgChart1"/>
    <dgm:cxn modelId="{0758B72F-AD6F-46C0-A348-050290B22CBE}" type="presParOf" srcId="{283F1558-60AE-48A6-8516-7B382779051A}" destId="{C751D4B9-B58B-402F-AFF2-89E6157D591D}" srcOrd="4" destOrd="0" presId="urn:microsoft.com/office/officeart/2005/8/layout/orgChart1"/>
    <dgm:cxn modelId="{7A273DA4-94E9-437C-B921-071C30949481}" type="presParOf" srcId="{283F1558-60AE-48A6-8516-7B382779051A}" destId="{435BEFD9-F868-46FB-9CB5-29A9C211AED2}" srcOrd="5" destOrd="0" presId="urn:microsoft.com/office/officeart/2005/8/layout/orgChart1"/>
    <dgm:cxn modelId="{9DDE53C8-7223-4AB9-B900-A00B234663AD}" type="presParOf" srcId="{435BEFD9-F868-46FB-9CB5-29A9C211AED2}" destId="{07F6DF3B-E7DC-4024-8FDD-B8FF91C59FAD}" srcOrd="0" destOrd="0" presId="urn:microsoft.com/office/officeart/2005/8/layout/orgChart1"/>
    <dgm:cxn modelId="{C083DF1C-9F42-44F7-9196-9A7416FB956D}" type="presParOf" srcId="{07F6DF3B-E7DC-4024-8FDD-B8FF91C59FAD}" destId="{AF4DA2F7-85A2-41DA-B249-E038CCF9FFBA}" srcOrd="0" destOrd="0" presId="urn:microsoft.com/office/officeart/2005/8/layout/orgChart1"/>
    <dgm:cxn modelId="{CAC0B9C9-BD40-4408-94E4-55A624F27848}" type="presParOf" srcId="{07F6DF3B-E7DC-4024-8FDD-B8FF91C59FAD}" destId="{BA485668-61FF-478B-9797-FCE977355E44}" srcOrd="1" destOrd="0" presId="urn:microsoft.com/office/officeart/2005/8/layout/orgChart1"/>
    <dgm:cxn modelId="{395112E9-3D9C-47AF-8B71-A52D49A6E1F7}" type="presParOf" srcId="{435BEFD9-F868-46FB-9CB5-29A9C211AED2}" destId="{7D72B86A-5E2C-4C2F-B521-00579A2483FA}" srcOrd="1" destOrd="0" presId="urn:microsoft.com/office/officeart/2005/8/layout/orgChart1"/>
    <dgm:cxn modelId="{DDC76F99-E1A5-4A86-A8B6-92AEDAD53F5E}" type="presParOf" srcId="{435BEFD9-F868-46FB-9CB5-29A9C211AED2}" destId="{281F7CB4-BB53-47E0-9C2D-5030F1D823C8}" srcOrd="2" destOrd="0" presId="urn:microsoft.com/office/officeart/2005/8/layout/orgChart1"/>
    <dgm:cxn modelId="{553C26A6-253C-4463-86AC-B479CB8E34CC}" type="presParOf" srcId="{95CC730F-1B72-49BC-AF6E-9D7473AFE988}" destId="{5539333F-E203-46E8-9524-2BD3E34903A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51D4B9-B58B-402F-AFF2-89E6157D591D}">
      <dsp:nvSpPr>
        <dsp:cNvPr id="0" name=""/>
        <dsp:cNvSpPr/>
      </dsp:nvSpPr>
      <dsp:spPr>
        <a:xfrm>
          <a:off x="4042788" y="2069021"/>
          <a:ext cx="2983262" cy="8441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1529"/>
              </a:lnTo>
              <a:lnTo>
                <a:pt x="2983262" y="591529"/>
              </a:lnTo>
              <a:lnTo>
                <a:pt x="2983262" y="84415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73C52D-75B8-4767-9AF2-4B87421E8299}">
      <dsp:nvSpPr>
        <dsp:cNvPr id="0" name=""/>
        <dsp:cNvSpPr/>
      </dsp:nvSpPr>
      <dsp:spPr>
        <a:xfrm>
          <a:off x="3997068" y="2069021"/>
          <a:ext cx="91440" cy="84415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91529"/>
              </a:lnTo>
              <a:lnTo>
                <a:pt x="117731" y="591529"/>
              </a:lnTo>
              <a:lnTo>
                <a:pt x="117731" y="84415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4930A3-C8FC-4207-B5B2-6586717DC61A}">
      <dsp:nvSpPr>
        <dsp:cNvPr id="0" name=""/>
        <dsp:cNvSpPr/>
      </dsp:nvSpPr>
      <dsp:spPr>
        <a:xfrm>
          <a:off x="1203548" y="2069021"/>
          <a:ext cx="2839239" cy="844159"/>
        </a:xfrm>
        <a:custGeom>
          <a:avLst/>
          <a:gdLst/>
          <a:ahLst/>
          <a:cxnLst/>
          <a:rect l="0" t="0" r="0" b="0"/>
          <a:pathLst>
            <a:path>
              <a:moveTo>
                <a:pt x="2839239" y="0"/>
              </a:moveTo>
              <a:lnTo>
                <a:pt x="2839239" y="591529"/>
              </a:lnTo>
              <a:lnTo>
                <a:pt x="0" y="591529"/>
              </a:lnTo>
              <a:lnTo>
                <a:pt x="0" y="84415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885B75-724B-450A-B518-320F082CABC1}">
      <dsp:nvSpPr>
        <dsp:cNvPr id="0" name=""/>
        <dsp:cNvSpPr/>
      </dsp:nvSpPr>
      <dsp:spPr>
        <a:xfrm>
          <a:off x="1666522" y="0"/>
          <a:ext cx="4752533" cy="20690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kern="1200" dirty="0"/>
            <a:t>Кому на Руси жить хорошо?</a:t>
          </a:r>
        </a:p>
      </dsp:txBody>
      <dsp:txXfrm>
        <a:off x="1666522" y="0"/>
        <a:ext cx="4752533" cy="2069021"/>
      </dsp:txXfrm>
    </dsp:sp>
    <dsp:sp modelId="{B1345C8D-DB38-4EAE-8BF5-19C2A554A593}">
      <dsp:nvSpPr>
        <dsp:cNvPr id="0" name=""/>
        <dsp:cNvSpPr/>
      </dsp:nvSpPr>
      <dsp:spPr>
        <a:xfrm>
          <a:off x="552" y="2913180"/>
          <a:ext cx="2405992" cy="24631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kern="1200" dirty="0"/>
            <a:t>Как живётся людям на Руси?</a:t>
          </a:r>
        </a:p>
      </dsp:txBody>
      <dsp:txXfrm>
        <a:off x="552" y="2913180"/>
        <a:ext cx="2405992" cy="2463135"/>
      </dsp:txXfrm>
    </dsp:sp>
    <dsp:sp modelId="{F83831C5-A812-4DD0-9399-0E70871116CA}">
      <dsp:nvSpPr>
        <dsp:cNvPr id="0" name=""/>
        <dsp:cNvSpPr/>
      </dsp:nvSpPr>
      <dsp:spPr>
        <a:xfrm>
          <a:off x="2911803" y="2913180"/>
          <a:ext cx="2405992" cy="25414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kern="1200" dirty="0"/>
            <a:t>Достойны ли счастья крестьяне?</a:t>
          </a:r>
        </a:p>
      </dsp:txBody>
      <dsp:txXfrm>
        <a:off x="2911803" y="2913180"/>
        <a:ext cx="2405992" cy="2541426"/>
      </dsp:txXfrm>
    </dsp:sp>
    <dsp:sp modelId="{AF4DA2F7-85A2-41DA-B249-E038CCF9FFBA}">
      <dsp:nvSpPr>
        <dsp:cNvPr id="0" name=""/>
        <dsp:cNvSpPr/>
      </dsp:nvSpPr>
      <dsp:spPr>
        <a:xfrm>
          <a:off x="5823054" y="2913180"/>
          <a:ext cx="2405992" cy="25414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kern="1200" dirty="0"/>
            <a:t>Способны ли они построить своё счастье?</a:t>
          </a:r>
        </a:p>
      </dsp:txBody>
      <dsp:txXfrm>
        <a:off x="5823054" y="2913180"/>
        <a:ext cx="2405992" cy="25414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925AA5-8DE5-46A1-B4D8-BDBD354520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3B09A53-B9E7-494D-8AC1-A09F6516D8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CDC7622-B626-415C-A5BF-39CCA9CD8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E52317-AB75-45BF-B5A5-FB862C9C1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559059F-EC73-46A8-8980-F026E985D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523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A0E31F-DE82-435C-968B-1A4A3EE20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58B909E-00AC-41AC-9CDC-C56E5AC79D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CE8933B-7C40-4F8A-8D0E-6CAF827CA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C8193DF-5544-4E0D-8C9C-940088E28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6BCAAC0-5DE7-4294-9356-8ECD2EAFC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602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88A41E4-1FD9-4EFE-A97D-CE41CCA954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E7210DF-0953-4011-8488-0ACB38FFEC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D2DEA74-4CBD-4192-A306-7FEFB876A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04D0E9A-73F4-4029-B07A-655AFCF8F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A506A98-28E0-4740-961F-DDF12A7A4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8236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AF104F-1713-4871-93E2-64EE3F2D2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FDF857-EE1A-4095-8B35-74010AEA84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7BD9E2-6FCB-40F6-8CFB-A50C99F09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7CE236-D158-4A5E-8F97-B24A11FA0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44793CF-ED3F-4198-963A-CE5EC09DD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755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7A8DDD-A207-453F-B43C-2936F9650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3CD060E-C444-4422-9321-43C8BF6D95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90226B-BFCA-49A9-BDC3-5486497E4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5C382F-82F4-4995-8FC6-8585DA56B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D0712F-5CDE-44A2-B674-A9F70C5E4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387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8B8CCE-616D-4FA1-B125-7D00122123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5A2167F-2B77-404D-BC95-DEC520D75F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31C2379-08FD-47B2-A59C-FD6397753B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1D545C1-F4E6-47FC-8B74-60A5BB670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23833BD-2F24-4186-8E9F-DB5E4737F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49B7D2-6EAD-4240-9A9F-228B3B164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4012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74956D-5446-4D1C-B8AC-29267209E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FDB6482-6FF1-4245-A0A9-EA1D9ECD76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AC25EBF-C118-493D-AF3F-9B4DF22788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DB773E2-A823-4CC9-B8B9-78F790985C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6B3ABF8-EA7E-4773-94BC-A567E8920A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B73388F-D08D-47EB-96CB-406FC60AB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F26FF87-7C53-4B76-8FCA-BCA8A4A07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E99BCCC-BC3F-4F12-AC92-958E75DAE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5183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84BC27-9EB9-4F64-B60C-C537E6BC0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DC2A842-F400-49B5-AE4B-70B00966C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10167C2-E05B-485A-AFA1-B55DE78B2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B2CD3AD-5254-4DA0-B791-E3BDBDAAA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845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70EFF04-B9ED-4994-96A1-63246A763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7779605-007E-4CE1-8CAE-126C514EF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67CE73B-A335-40D3-8306-E55B73D42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8286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F4D97F-77BF-4D0F-BACD-B34A7F306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06DF24-6599-44D1-96B0-7662086440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844235E-99C7-4107-BE70-EA0EBDCCC2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DFB101D-319B-4E5C-B8E0-7E888FB17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9E60BE2-0EAC-4E3A-9E70-CC03B2B0C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CB1A61F-C0A7-4653-B51B-7A77EEBC1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676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884054-DBE1-4770-BD56-0DE536EF3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741D7A0-56FD-4C46-AC9C-2CCF48D403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35DC661-A747-4C3E-AA48-B1160A37E0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5257612-B6C2-4ABC-93E1-212F4C6B5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BBB5F7B-F68E-44C2-8417-C61E33F3D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8B2C2D0-96F5-4908-8F24-3A6B730D2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1093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FEED81-79A2-40AA-A4E8-9F6D24FB8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9A3CF81-917F-4D55-B97B-4DB2D1FB10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57CE758-DEC7-4A1B-88E5-01F027CC37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DD21252-14D4-42D4-A641-D96378F9D0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E60711-6948-439F-AC85-EC913C7590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520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3123778"/>
          </a:xfrm>
        </p:spPr>
        <p:txBody>
          <a:bodyPr>
            <a:normAutofit/>
          </a:bodyPr>
          <a:lstStyle/>
          <a:p>
            <a:r>
              <a:rPr lang="ru-RU" dirty="0"/>
              <a:t>Образы крестьян в поэме А.Н.Некрасова </a:t>
            </a:r>
            <a:br>
              <a:rPr lang="ru-RU" dirty="0"/>
            </a:br>
            <a:r>
              <a:rPr lang="ru-RU" dirty="0"/>
              <a:t>«Кому на Руси жить хорошо»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/>
              <a:t>Домашнее задание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/>
              <a:t>Прочитать часть «Крестьянка», подготовиться к характеристике образа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332656"/>
          <a:ext cx="8229600" cy="57935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1835696" y="2492896"/>
            <a:ext cx="504056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4355976" y="2492896"/>
            <a:ext cx="504056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6660232" y="2564904"/>
            <a:ext cx="432048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tene.ru/wp-content/uploads/2015/05/selskaya-yarmarka.-19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3456" y="0"/>
            <a:ext cx="6816245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 ярмарки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Достойны ли счастья крестьяне?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600200"/>
          <a:ext cx="9144000" cy="41330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46654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/>
                        <a:t>Павел Веретенников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err="1"/>
                        <a:t>Яким</a:t>
                      </a:r>
                      <a:r>
                        <a:rPr lang="ru-RU" sz="3200" dirty="0"/>
                        <a:t> Нагой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86402">
                <a:tc>
                  <a:txBody>
                    <a:bodyPr/>
                    <a:lstStyle/>
                    <a:p>
                      <a:r>
                        <a:rPr lang="ru-RU" sz="3200" dirty="0"/>
                        <a:t>«Умны крестьяне русские,</a:t>
                      </a:r>
                    </a:p>
                    <a:p>
                      <a:r>
                        <a:rPr lang="ru-RU" sz="3200" dirty="0"/>
                        <a:t>Одно нехорошо,</a:t>
                      </a:r>
                    </a:p>
                    <a:p>
                      <a:r>
                        <a:rPr lang="ru-RU" sz="3200" dirty="0"/>
                        <a:t>Что пьют до одурения,</a:t>
                      </a:r>
                    </a:p>
                    <a:p>
                      <a:r>
                        <a:rPr lang="ru-RU" sz="3200" dirty="0"/>
                        <a:t>Во рвы, канавы валятся –</a:t>
                      </a:r>
                    </a:p>
                    <a:p>
                      <a:r>
                        <a:rPr lang="ru-RU" sz="3200" dirty="0"/>
                        <a:t>Обидно поглядеть!»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/>
                        <a:t>Нет меры хмелю русскому.</a:t>
                      </a:r>
                    </a:p>
                    <a:p>
                      <a:r>
                        <a:rPr lang="ru-RU" sz="3200" dirty="0"/>
                        <a:t>А горе наше </a:t>
                      </a:r>
                      <a:r>
                        <a:rPr lang="ru-RU" sz="3200" dirty="0" err="1"/>
                        <a:t>меряли</a:t>
                      </a:r>
                      <a:r>
                        <a:rPr lang="ru-RU" sz="3200" dirty="0"/>
                        <a:t>?</a:t>
                      </a:r>
                    </a:p>
                    <a:p>
                      <a:r>
                        <a:rPr lang="ru-RU" sz="3200" dirty="0"/>
                        <a:t>Работе мера есть?..</a:t>
                      </a:r>
                    </a:p>
                    <a:p>
                      <a:r>
                        <a:rPr lang="ru-RU" sz="3200" dirty="0"/>
                        <a:t>Мужик беды не меряет, </a:t>
                      </a:r>
                    </a:p>
                    <a:p>
                      <a:r>
                        <a:rPr lang="ru-RU" sz="3200" dirty="0"/>
                        <a:t>Со всякою справляется…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3568" y="5949280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/>
              <a:t>Расскажите о </a:t>
            </a:r>
            <a:r>
              <a:rPr lang="ru-RU" sz="3600" dirty="0" err="1"/>
              <a:t>Якиме</a:t>
            </a:r>
            <a:r>
              <a:rPr lang="ru-RU" sz="3600" dirty="0"/>
              <a:t> Нагом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Кого и почему странники признают или не признают счастливыми?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4392488"/>
          </a:xfrm>
        </p:spPr>
        <p:txBody>
          <a:bodyPr numCol="2">
            <a:normAutofit lnSpcReduction="10000"/>
          </a:bodyPr>
          <a:lstStyle/>
          <a:p>
            <a:r>
              <a:rPr lang="ru-RU" sz="4000" b="1" dirty="0"/>
              <a:t>Дьячок</a:t>
            </a:r>
          </a:p>
          <a:p>
            <a:r>
              <a:rPr lang="ru-RU" sz="4000" b="1" dirty="0"/>
              <a:t>Старуха</a:t>
            </a:r>
          </a:p>
          <a:p>
            <a:r>
              <a:rPr lang="ru-RU" sz="4000" b="1" dirty="0"/>
              <a:t>Солдат</a:t>
            </a:r>
          </a:p>
          <a:p>
            <a:r>
              <a:rPr lang="ru-RU" sz="4000" b="1" dirty="0"/>
              <a:t>Каменотёс</a:t>
            </a:r>
          </a:p>
          <a:p>
            <a:r>
              <a:rPr lang="ru-RU" sz="4000" b="1" dirty="0"/>
              <a:t>Каменщик</a:t>
            </a:r>
          </a:p>
          <a:p>
            <a:pPr>
              <a:buNone/>
            </a:pPr>
            <a:endParaRPr lang="ru-RU" sz="4000" b="1" dirty="0"/>
          </a:p>
          <a:p>
            <a:endParaRPr lang="ru-RU" sz="4000" b="1" dirty="0"/>
          </a:p>
          <a:p>
            <a:r>
              <a:rPr lang="ru-RU" sz="4000" b="1" dirty="0"/>
              <a:t>Дворовый человек</a:t>
            </a:r>
          </a:p>
          <a:p>
            <a:r>
              <a:rPr lang="ru-RU" sz="4000" b="1" dirty="0"/>
              <a:t>Белорус</a:t>
            </a:r>
          </a:p>
          <a:p>
            <a:r>
              <a:rPr lang="ru-RU" sz="4000" b="1" dirty="0"/>
              <a:t>Мужик со скулой</a:t>
            </a:r>
          </a:p>
          <a:p>
            <a:r>
              <a:rPr lang="ru-RU" sz="4000" b="1" dirty="0"/>
              <a:t>Нищие</a:t>
            </a:r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/>
              <a:t>Способны ли крестьяне сами построить своё счастье?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3322712" cy="4525963"/>
          </a:xfrm>
        </p:spPr>
        <p:txBody>
          <a:bodyPr/>
          <a:lstStyle/>
          <a:p>
            <a:r>
              <a:rPr lang="ru-RU" dirty="0"/>
              <a:t>Расскажите о </a:t>
            </a:r>
            <a:r>
              <a:rPr lang="ru-RU" dirty="0" err="1"/>
              <a:t>Ермиле</a:t>
            </a:r>
            <a:r>
              <a:rPr lang="ru-RU" dirty="0"/>
              <a:t> </a:t>
            </a:r>
            <a:r>
              <a:rPr lang="ru-RU" dirty="0" err="1"/>
              <a:t>Гирине</a:t>
            </a:r>
            <a:endParaRPr lang="ru-RU" dirty="0"/>
          </a:p>
        </p:txBody>
      </p:sp>
      <p:pic>
        <p:nvPicPr>
          <p:cNvPr id="18434" name="Picture 2" descr="http://3.bp.blogspot.com/-sosQRdDAqyc/VkjAUmv3uSI/AAAAAAAAI88/sJHAkCntrY0/s1600/illjustracija-Komu-na-rusi-zhit-horosho-hudozhnik-V-Nagaev.jpg"/>
          <p:cNvPicPr>
            <a:picLocks noChangeAspect="1" noChangeArrowheads="1"/>
          </p:cNvPicPr>
          <p:nvPr/>
        </p:nvPicPr>
        <p:blipFill>
          <a:blip r:embed="rId2" cstate="print"/>
          <a:srcRect t="4631" b="6566"/>
          <a:stretch>
            <a:fillRect/>
          </a:stretch>
        </p:blipFill>
        <p:spPr bwMode="auto">
          <a:xfrm>
            <a:off x="4139952" y="1385392"/>
            <a:ext cx="4648200" cy="54726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Агап Петров и Клим Лавин</a:t>
            </a:r>
          </a:p>
        </p:txBody>
      </p:sp>
      <p:pic>
        <p:nvPicPr>
          <p:cNvPr id="21506" name="Picture 2" descr="http://images.myshared.ru/17/1119524/slide_55.jpg"/>
          <p:cNvPicPr>
            <a:picLocks noChangeAspect="1" noChangeArrowheads="1"/>
          </p:cNvPicPr>
          <p:nvPr/>
        </p:nvPicPr>
        <p:blipFill>
          <a:blip r:embed="rId2" cstate="print"/>
          <a:srcRect l="1890" t="2520" r="56530" b="5501"/>
          <a:stretch>
            <a:fillRect/>
          </a:stretch>
        </p:blipFill>
        <p:spPr bwMode="auto">
          <a:xfrm>
            <a:off x="2771800" y="1412776"/>
            <a:ext cx="3168352" cy="52565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Яков верный </a:t>
            </a:r>
          </a:p>
        </p:txBody>
      </p:sp>
      <p:pic>
        <p:nvPicPr>
          <p:cNvPr id="22530" name="Picture 2" descr="http://artpoisk.info/files/images/21958.jpg"/>
          <p:cNvPicPr>
            <a:picLocks noChangeAspect="1" noChangeArrowheads="1"/>
          </p:cNvPicPr>
          <p:nvPr/>
        </p:nvPicPr>
        <p:blipFill>
          <a:blip r:embed="rId2" cstate="print"/>
          <a:srcRect t="6083" b="11069"/>
          <a:stretch>
            <a:fillRect/>
          </a:stretch>
        </p:blipFill>
        <p:spPr bwMode="auto">
          <a:xfrm>
            <a:off x="1763688" y="1340768"/>
            <a:ext cx="6057900" cy="5184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Самоубийство Якова – это поступок раба или свободного человека?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>
            <a:normAutofit/>
          </a:bodyPr>
          <a:lstStyle/>
          <a:p>
            <a:r>
              <a:rPr lang="ru-RU" sz="4000" dirty="0"/>
              <a:t>Крепостное право оставило след в душе каждого крестьянина, и Некрасов показывает противоречивый образ народа, сочетающий худшие и лучшие стороны человеческой души.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</TotalTime>
  <Words>187</Words>
  <Application>Microsoft Office PowerPoint</Application>
  <PresentationFormat>Экран (4:3)</PresentationFormat>
  <Paragraphs>40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Образы крестьян в поэме А.Н.Некрасова  «Кому на Руси жить хорошо»</vt:lpstr>
      <vt:lpstr>Презентация PowerPoint</vt:lpstr>
      <vt:lpstr>Образ ярмарки </vt:lpstr>
      <vt:lpstr>Достойны ли счастья крестьяне?</vt:lpstr>
      <vt:lpstr>Кого и почему странники признают или не признают счастливыми? </vt:lpstr>
      <vt:lpstr>Способны ли крестьяне сами построить своё счастье? </vt:lpstr>
      <vt:lpstr>Агап Петров и Клим Лавин</vt:lpstr>
      <vt:lpstr>Яков верный </vt:lpstr>
      <vt:lpstr>Самоубийство Якова – это поступок раба или свободного человека?</vt:lpstr>
      <vt:lpstr>Домашнее задание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Образы крестьян в поэме А.Н.Некрасова  «Кому на Руси жить хорошо»</dc:title>
  <dc:creator>Домашний</dc:creator>
  <cp:lastModifiedBy>KutukovaNI@school-rassk.local</cp:lastModifiedBy>
  <cp:revision>9</cp:revision>
  <dcterms:created xsi:type="dcterms:W3CDTF">2017-01-07T16:58:59Z</dcterms:created>
  <dcterms:modified xsi:type="dcterms:W3CDTF">2020-03-16T10:52:56Z</dcterms:modified>
</cp:coreProperties>
</file>